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269263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26926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Критерії оцінки глиняних посудин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Навички роботи з глиною: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міцність, баланс та оздоблення поверхні вашої глиняної посудини.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Якість різьблення: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складність, якість, повнота та майстерність візерунків і лінійного малюнка на вашій посудині.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Щоденні звички прибирання: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Миття столу та підлоги, щоб вони були чистими та без розводів.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Словник для глиняної посудини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фартух	шматок тканини, який ви носите, щоб захистити свій одяг від бруднення.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різьблення	видряпування на глині ​​для зміни її форми або створення малюнка чи візерунка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кераміка	матеріал, який спочатку м'який, як глина, але потім стає дуже твердим після нагрівання до дуже високої температури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глина	м'який матеріал, який використовується для виготовлення горщиків, цегли та скульптур, але стає дуже твердим при нагріванні.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котушка	тонкий шматочок глини, схожий на змію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фаянс	вид глини, який обпалюють за нижчої температури та який потрібно глазурувати, перш ніж стати водонепроникним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фут	дно горщика, де він стоїть на столі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глазур	матеріал, яким можна малювати на кераміці, що перетворюється на скло при випалюванні в печі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глазурування	для глини: нанесення пензлем шару фарби на горщик, який пізніше стане шаром скла; для живопису: використання дуже тонких прозорих шарів фарби для зміни кольору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ручка	частина чогось, яка використовується для підіймання або перенесення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піч	піч, яка використовується для нагрівання глини до стану твердої кераміки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кришка	верхня частина каструлі, яку можна зняти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край	верхній край горщика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веслування	удари по глині ​​деревом, щоб зробити її міцнішою, гладшою та кращої форми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візерунок	малюнок, який гарно повторюється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щипка	стискаючи щось між великим і вказівним пальцями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ребро	шматок силікону або дерева, який використовується для плавного формування глини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оцінка	вирізати X або паралельні лінії, щоб допомогти з'єднати глину разом за допомогою шликеру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скребок	шматок тонкого металу або пластику, який використовується для зчищення тонких шматочків глини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писар	позначте рівну та пряму лінію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голити	зішкрібати нерівності та пух з поверхні чогось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рідка глина, яку можна використовувати як клей для скріплення речей або наносити на глину фарбою, щоб змінити її колір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розтягнути	потягнути щось, щоб зробити його довшим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теракота	неглазурована червонувато-коричнева фаянсова глина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перенести	перемістити або скопіювати щось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обрізати	видалити зайву глину інструментом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